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801DB-9BE3-4FED-A004-4EE28EC195B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17AA-5951-421D-AD5B-2E73F5A6E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42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3293F2-0841-4690-A450-B3D6F8DCB23F}" type="datetimeFigureOut">
              <a:rPr lang="en-GB" smtClean="0"/>
              <a:t>17/10/2015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D7D0FC-C30A-4FE1-881A-D44F2339F7D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Clare sa Spéir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An tOllamh Greg Toner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1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Scéal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Maidin: Clare faoi strus agus faoi bhrú sa chistin agus na páistí ag troid le chéile</a:t>
            </a:r>
          </a:p>
          <a:p>
            <a:r>
              <a:rPr lang="en-GB" smtClean="0"/>
              <a:t>An fear céile ag léamh nuachtáin</a:t>
            </a:r>
          </a:p>
          <a:p>
            <a:pPr lvl="1"/>
            <a:r>
              <a:rPr lang="en-GB" smtClean="0"/>
              <a:t>Scéal faoi dhuine a d’fhan i mbosca 67 lá</a:t>
            </a:r>
          </a:p>
          <a:p>
            <a:r>
              <a:rPr lang="en-GB" smtClean="0"/>
              <a:t>Tráthnóna: tagann an iníon abhaile; tá an chistin salach agus Clare sa teachín crainn</a:t>
            </a:r>
          </a:p>
          <a:p>
            <a:r>
              <a:rPr lang="en-GB" smtClean="0"/>
              <a:t>Diúltaíonn Clare teacht anuas agus dinnéar a dhéanamh réidh</a:t>
            </a:r>
          </a:p>
          <a:p>
            <a:pPr lvl="1"/>
            <a:r>
              <a:rPr lang="en-GB" smtClean="0"/>
              <a:t>Tá sí ag iarraidh an churiarracht dhomhanda a shárú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2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Príomhcharachtair	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n-GB" smtClean="0"/>
              <a:t>Clare</a:t>
            </a:r>
          </a:p>
          <a:p>
            <a:pPr lvl="1"/>
            <a:r>
              <a:rPr lang="en-GB" smtClean="0"/>
              <a:t>Bean tí faoi bhrú cúraimí tí</a:t>
            </a:r>
          </a:p>
          <a:p>
            <a:pPr lvl="1"/>
            <a:r>
              <a:rPr lang="en-GB" smtClean="0"/>
              <a:t>Ag freastal ar chlann páistí agus ar fhear céile</a:t>
            </a:r>
          </a:p>
          <a:p>
            <a:pPr lvl="1"/>
            <a:r>
              <a:rPr lang="en-GB" smtClean="0"/>
              <a:t>Faoi dhúlagar?</a:t>
            </a:r>
          </a:p>
          <a:p>
            <a:pPr lvl="1"/>
            <a:r>
              <a:rPr lang="en-GB" smtClean="0"/>
              <a:t>Is ionann agus bunús na mban sa tír/domhan</a:t>
            </a:r>
          </a:p>
          <a:p>
            <a:r>
              <a:rPr lang="en-GB" smtClean="0"/>
              <a:t>Eoin</a:t>
            </a:r>
          </a:p>
          <a:p>
            <a:pPr lvl="1"/>
            <a:r>
              <a:rPr lang="en-GB" smtClean="0"/>
              <a:t>Fear céile faoi bhrú ama (slí bheatha)</a:t>
            </a:r>
          </a:p>
          <a:p>
            <a:pPr lvl="1"/>
            <a:r>
              <a:rPr lang="en-GB" smtClean="0"/>
              <a:t>Aineolach ar bhuairt Chlare – ag léamh an nuachtáin</a:t>
            </a:r>
          </a:p>
          <a:p>
            <a:pPr lvl="1"/>
            <a:endParaRPr lang="en-GB"/>
          </a:p>
        </p:txBody>
      </p:sp>
      <p:pic>
        <p:nvPicPr>
          <p:cNvPr id="1028" name="Picture 4" descr="http://lisarichards.ie/thumbnailer/phpThumb.php?src=/images/570.jpg&amp;w=180&amp;zc=1&amp;fltr%5b%5d=usm|40|2|3&amp;q=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44813"/>
            <a:ext cx="1714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a.media-imdb.com/images/M/MV5BMTYwMzg3MDc3Ml5BMl5BanBnXkFtZTcwNjU1MjQ3Ng@@._V1_UX214_CR0,0,214,317_AL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5" b="-35142"/>
          <a:stretch/>
        </p:blipFill>
        <p:spPr bwMode="auto">
          <a:xfrm>
            <a:off x="5627051" y="3843759"/>
            <a:ext cx="2038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3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Suíomh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Tá Clare agus Eoin suite in dhá dhomhan ar leith: an teach (Clare) agus an saol mór (Eoin)</a:t>
            </a:r>
          </a:p>
          <a:p>
            <a:r>
              <a:rPr lang="en-GB"/>
              <a:t>Clare</a:t>
            </a:r>
          </a:p>
          <a:p>
            <a:pPr lvl="1"/>
            <a:r>
              <a:rPr lang="en-GB" smtClean="0"/>
              <a:t>Ina suí ag </a:t>
            </a:r>
            <a:r>
              <a:rPr lang="en-GB"/>
              <a:t>an tábla sa chistin</a:t>
            </a:r>
          </a:p>
          <a:p>
            <a:pPr lvl="2"/>
            <a:r>
              <a:rPr lang="en-GB"/>
              <a:t>Ag réiteach argóintí idir na páistí</a:t>
            </a:r>
          </a:p>
          <a:p>
            <a:pPr lvl="2"/>
            <a:r>
              <a:rPr lang="en-GB"/>
              <a:t>Soithí salacha le glanadh aici</a:t>
            </a:r>
          </a:p>
          <a:p>
            <a:pPr lvl="1"/>
            <a:r>
              <a:rPr lang="en-GB"/>
              <a:t>Is </a:t>
            </a:r>
            <a:r>
              <a:rPr lang="en-GB"/>
              <a:t>príosún </a:t>
            </a:r>
            <a:r>
              <a:rPr lang="en-GB" smtClean="0"/>
              <a:t>di an chistin</a:t>
            </a:r>
            <a:endParaRPr lang="en-GB"/>
          </a:p>
          <a:p>
            <a:pPr lvl="1"/>
            <a:r>
              <a:rPr lang="en-GB"/>
              <a:t>Is </a:t>
            </a:r>
            <a:r>
              <a:rPr lang="en-GB"/>
              <a:t>sclábhaí </a:t>
            </a:r>
            <a:r>
              <a:rPr lang="en-GB"/>
              <a:t>sa </a:t>
            </a:r>
            <a:r>
              <a:rPr lang="en-GB"/>
              <a:t>teach </a:t>
            </a:r>
            <a:r>
              <a:rPr lang="en-GB" smtClean="0"/>
              <a:t>seo í</a:t>
            </a:r>
            <a:endParaRPr lang="en-GB"/>
          </a:p>
          <a:p>
            <a:r>
              <a:rPr lang="en-GB" smtClean="0"/>
              <a:t>Eoin </a:t>
            </a:r>
          </a:p>
          <a:p>
            <a:pPr lvl="1"/>
            <a:r>
              <a:rPr lang="en-GB" smtClean="0"/>
              <a:t>Ag dul chun na hoibre ar maidin </a:t>
            </a:r>
          </a:p>
          <a:p>
            <a:pPr lvl="1"/>
            <a:r>
              <a:rPr lang="en-GB" smtClean="0"/>
              <a:t>Sa teach tábhairne</a:t>
            </a:r>
          </a:p>
          <a:p>
            <a:pPr lvl="1"/>
            <a:r>
              <a:rPr lang="en-GB" smtClean="0"/>
              <a:t>Ag léamh an nuachtáin – ceangal leis an saol mór (ach balla idir é féin agus an teaghlach)</a:t>
            </a:r>
          </a:p>
          <a:p>
            <a:pPr lvl="2"/>
            <a:r>
              <a:rPr lang="en-GB" smtClean="0"/>
              <a:t>Eisean a thugann nuacht do Chlare.</a:t>
            </a:r>
          </a:p>
          <a:p>
            <a:endParaRPr lang="en-GB"/>
          </a:p>
        </p:txBody>
      </p:sp>
      <p:pic>
        <p:nvPicPr>
          <p:cNvPr id="4" name="Picture 2" descr="http://1.bp.blogspot.com/-0dMICYBIbqI/U8UadZ3A1LI/AAAAAAAAAio/tRZ7BcgXlPc/s1600/Clare+sa+Speir+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67" y="2204864"/>
            <a:ext cx="33375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3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Éalú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95253" cy="4525963"/>
          </a:xfrm>
        </p:spPr>
        <p:txBody>
          <a:bodyPr/>
          <a:lstStyle/>
          <a:p>
            <a:r>
              <a:rPr lang="en-GB" smtClean="0"/>
              <a:t>Caithfidh Clare éalú ón phríosún ina bhfuil sí</a:t>
            </a:r>
          </a:p>
          <a:p>
            <a:r>
              <a:rPr lang="en-GB" smtClean="0"/>
              <a:t>Aistríonn an t-aicsean go dtí an teachín crainn</a:t>
            </a:r>
          </a:p>
          <a:p>
            <a:pPr lvl="1"/>
            <a:r>
              <a:rPr lang="en-GB" smtClean="0"/>
              <a:t>Tá sí </a:t>
            </a:r>
            <a:r>
              <a:rPr lang="en-GB" b="1" smtClean="0"/>
              <a:t>amuigh</a:t>
            </a:r>
            <a:r>
              <a:rPr lang="en-GB"/>
              <a:t> </a:t>
            </a:r>
            <a:r>
              <a:rPr lang="en-GB" smtClean="0"/>
              <a:t>sa ghairdín agus </a:t>
            </a:r>
            <a:r>
              <a:rPr lang="en-GB" b="1" smtClean="0"/>
              <a:t>thuas</a:t>
            </a:r>
            <a:r>
              <a:rPr lang="en-GB" smtClean="0"/>
              <a:t> sa spéir</a:t>
            </a:r>
          </a:p>
          <a:p>
            <a:pPr lvl="1"/>
            <a:r>
              <a:rPr lang="en-GB" smtClean="0"/>
              <a:t>Saoirse ó sclábhaíocht an tí faighte aici</a:t>
            </a:r>
          </a:p>
          <a:p>
            <a:pPr lvl="1"/>
            <a:r>
              <a:rPr lang="en-GB" smtClean="0"/>
              <a:t>Faoiseamh ó chúraimí an tsaoil</a:t>
            </a:r>
          </a:p>
          <a:p>
            <a:pPr lvl="1"/>
            <a:r>
              <a:rPr lang="en-GB" smtClean="0"/>
              <a:t>Spás di féin</a:t>
            </a:r>
            <a:endParaRPr lang="en-GB"/>
          </a:p>
        </p:txBody>
      </p:sp>
      <p:pic>
        <p:nvPicPr>
          <p:cNvPr id="3078" name="Picture 6" descr="http://clinic33.co.uk/wp-content/uploads/2015/09/esca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53036"/>
            <a:ext cx="4800533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7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en-GB" smtClean="0"/>
              <a:t>An Teachín Crainn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628800"/>
            <a:ext cx="6131024" cy="4497363"/>
          </a:xfrm>
        </p:spPr>
        <p:txBody>
          <a:bodyPr>
            <a:normAutofit fontScale="92500" lnSpcReduction="20000"/>
          </a:bodyPr>
          <a:lstStyle/>
          <a:p>
            <a:r>
              <a:rPr lang="en-GB" smtClean="0"/>
              <a:t>Is áit a shamhlaímid le páistí an teachín crainn</a:t>
            </a:r>
          </a:p>
          <a:p>
            <a:pPr lvl="1"/>
            <a:r>
              <a:rPr lang="en-GB" smtClean="0"/>
              <a:t>Clare ag iarraidh greim a fháil arís ar an saoirse  a bhíonn ag páistí</a:t>
            </a:r>
          </a:p>
          <a:p>
            <a:pPr lvl="2"/>
            <a:r>
              <a:rPr lang="en-GB" smtClean="0"/>
              <a:t>Éalú óna cúraimí máthartha</a:t>
            </a:r>
          </a:p>
          <a:p>
            <a:pPr lvl="1"/>
            <a:r>
              <a:rPr lang="en-GB" smtClean="0"/>
              <a:t>Glacann sí seilbh ar áit na bpáistí, ar áit súgartha/spraoi !</a:t>
            </a:r>
          </a:p>
          <a:p>
            <a:r>
              <a:rPr lang="en-GB" smtClean="0"/>
              <a:t>Sa teach tábhairne, tá comhartha ‘Out of her tree’</a:t>
            </a:r>
          </a:p>
          <a:p>
            <a:pPr lvl="1"/>
            <a:r>
              <a:rPr lang="en-GB" smtClean="0"/>
              <a:t>= gealtacht nó díth céille</a:t>
            </a:r>
          </a:p>
          <a:p>
            <a:pPr lvl="1"/>
            <a:r>
              <a:rPr lang="en-GB" smtClean="0"/>
              <a:t>Féach fosta sa Ghaeilge ‘as a crann cumhachta’ = ‘fly into a rage’</a:t>
            </a:r>
          </a:p>
          <a:p>
            <a:pPr lvl="1"/>
            <a:r>
              <a:rPr lang="en-GB" smtClean="0"/>
              <a:t>Ach a mhalairt atá fíor:</a:t>
            </a:r>
          </a:p>
          <a:p>
            <a:pPr lvl="2"/>
            <a:r>
              <a:rPr lang="en-GB" smtClean="0"/>
              <a:t>Tá </a:t>
            </a:r>
            <a:r>
              <a:rPr lang="en-GB"/>
              <a:t>Clare anois INA crann </a:t>
            </a:r>
            <a:r>
              <a:rPr lang="en-GB"/>
              <a:t>cumhachta </a:t>
            </a:r>
            <a:endParaRPr lang="en-GB" smtClean="0"/>
          </a:p>
          <a:p>
            <a:pPr lvl="2"/>
            <a:r>
              <a:rPr lang="en-GB" smtClean="0"/>
              <a:t>Bhí ról na máthar le himirt aici sa teach ach sa chrann tá sí saor agus tá cumhacht aici</a:t>
            </a:r>
          </a:p>
          <a:p>
            <a:pPr lvl="2"/>
            <a:r>
              <a:rPr lang="en-GB" smtClean="0"/>
              <a:t>Buille ar son na saoirse!</a:t>
            </a:r>
            <a:endParaRPr lang="en-GB"/>
          </a:p>
        </p:txBody>
      </p:sp>
      <p:pic>
        <p:nvPicPr>
          <p:cNvPr id="6148" name="Picture 4" descr="https://s-media-cache-ak0.pinimg.com/236x/0b/2e/c7/0b2ec73c10a1339f58ba36228543ff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5" y="1052736"/>
            <a:ext cx="22479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2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44321"/>
            <a:ext cx="396000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Ról na mban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10000"/>
          </a:bodyPr>
          <a:lstStyle/>
          <a:p>
            <a:r>
              <a:rPr lang="en-GB" smtClean="0"/>
              <a:t>Ról traidisiúnta ag mná sa teach</a:t>
            </a:r>
          </a:p>
          <a:p>
            <a:pPr lvl="1"/>
            <a:r>
              <a:rPr lang="en-GB" smtClean="0"/>
              <a:t>Ag cothú na leanaí</a:t>
            </a:r>
          </a:p>
          <a:p>
            <a:pPr lvl="1"/>
            <a:r>
              <a:rPr lang="en-GB" smtClean="0"/>
              <a:t>Ag amharc i ndiaidh a fir céile</a:t>
            </a:r>
          </a:p>
          <a:p>
            <a:pPr lvl="1"/>
            <a:r>
              <a:rPr lang="en-GB" smtClean="0"/>
              <a:t>Ag glanadh</a:t>
            </a:r>
          </a:p>
          <a:p>
            <a:pPr lvl="1"/>
            <a:r>
              <a:rPr lang="en-GB" smtClean="0"/>
              <a:t>Samhlaítear stádas íseal leis</a:t>
            </a:r>
          </a:p>
          <a:p>
            <a:r>
              <a:rPr lang="en-GB" smtClean="0"/>
              <a:t>Ról níos cumhachtaí ag na fir</a:t>
            </a:r>
          </a:p>
          <a:p>
            <a:pPr lvl="1"/>
            <a:r>
              <a:rPr lang="en-GB" smtClean="0"/>
              <a:t>Sa saol amuigh ag plé le réimse leathan daoine</a:t>
            </a:r>
          </a:p>
          <a:p>
            <a:pPr lvl="1"/>
            <a:r>
              <a:rPr lang="en-GB" smtClean="0"/>
              <a:t>Ag saothrú airgid</a:t>
            </a:r>
          </a:p>
          <a:p>
            <a:pPr lvl="1"/>
            <a:r>
              <a:rPr lang="en-GB" smtClean="0"/>
              <a:t>Neamhspleách </a:t>
            </a:r>
          </a:p>
          <a:p>
            <a:pPr lvl="1"/>
            <a:r>
              <a:rPr lang="en-GB" smtClean="0"/>
              <a:t>Ardstádas</a:t>
            </a:r>
          </a:p>
          <a:p>
            <a:r>
              <a:rPr lang="en-GB" smtClean="0"/>
              <a:t>Féach Lisa (iníon fhásta)</a:t>
            </a:r>
          </a:p>
          <a:p>
            <a:pPr lvl="1"/>
            <a:r>
              <a:rPr lang="en-GB" smtClean="0"/>
              <a:t>Bean óg neamhspleách</a:t>
            </a:r>
          </a:p>
          <a:p>
            <a:pPr lvl="1"/>
            <a:r>
              <a:rPr lang="en-GB" smtClean="0"/>
              <a:t>A post féin aici – glúin agus domhan nua </a:t>
            </a:r>
          </a:p>
          <a:p>
            <a:pPr lvl="1"/>
            <a:r>
              <a:rPr lang="en-GB" smtClean="0"/>
              <a:t>Codarsnacht le Clare a chaill a deis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70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 churiarracht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28" y="3826555"/>
            <a:ext cx="8229600" cy="4525963"/>
          </a:xfrm>
        </p:spPr>
        <p:txBody>
          <a:bodyPr/>
          <a:lstStyle/>
          <a:p>
            <a:pPr lvl="1"/>
            <a:r>
              <a:rPr lang="en-GB" smtClean="0"/>
              <a:t>Rud éigin níos suntasaí/tábhachtaí ná obair an tí</a:t>
            </a:r>
          </a:p>
          <a:p>
            <a:pPr lvl="1"/>
            <a:r>
              <a:rPr lang="en-GB" smtClean="0"/>
              <a:t>Le taispeáint gur duine cumasach í agus go bhfuil sí luachmhar mar dhuine</a:t>
            </a:r>
          </a:p>
          <a:p>
            <a:r>
              <a:rPr lang="en-GB" smtClean="0"/>
              <a:t>Téann sí amach sa saol mór, ar ardán poiblí, agus fógraíonn a spiorad láidir neamhspleách</a:t>
            </a:r>
            <a:endParaRPr lang="en-GB"/>
          </a:p>
        </p:txBody>
      </p:sp>
      <p:pic>
        <p:nvPicPr>
          <p:cNvPr id="5122" name="Picture 2" descr="http://cdn.omg-facts.com/2012/2/6/df9c4243d78fc13686994f38add7a8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754388" cy="284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7028" y="1556792"/>
            <a:ext cx="4561036" cy="21602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Nuair a chluineann Clare faoin fhear a chaith 67 lá i mbosca deir sí:</a:t>
            </a:r>
          </a:p>
          <a:p>
            <a:pPr lvl="1"/>
            <a:r>
              <a:rPr lang="en-GB"/>
              <a:t>“Nach mór an éacht </a:t>
            </a:r>
            <a:r>
              <a:rPr lang="en-GB"/>
              <a:t>é</a:t>
            </a:r>
            <a:r>
              <a:rPr lang="en-GB" smtClean="0"/>
              <a:t>”</a:t>
            </a:r>
          </a:p>
          <a:p>
            <a:r>
              <a:rPr lang="en-GB" smtClean="0"/>
              <a:t>Ba mhaith léi a héacht féin a dhéanamh</a:t>
            </a:r>
          </a:p>
        </p:txBody>
      </p:sp>
    </p:spTree>
    <p:extLst>
      <p:ext uri="{BB962C8B-B14F-4D97-AF65-F5344CB8AC3E}">
        <p14:creationId xmlns:p14="http://schemas.microsoft.com/office/powerpoint/2010/main" val="423337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Go raibh maith agaibh – bainigí sult as an scannán!</a:t>
            </a:r>
            <a:endParaRPr lang="en-GB"/>
          </a:p>
        </p:txBody>
      </p:sp>
      <p:pic>
        <p:nvPicPr>
          <p:cNvPr id="7170" name="Picture 2" descr="http://static.guim.co.uk/sys-images/Guardian/Pix/pictures/2012/12/20/1356008214858/Filmspool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6406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35244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2D0D3AAE0774BA2D00C4B62B7CD2C" ma:contentTypeVersion="0" ma:contentTypeDescription="Create a new document." ma:contentTypeScope="" ma:versionID="94335293dd88d042eb0fe6c145c1eb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37C945-88A8-447C-8D52-09C70E11BC31}"/>
</file>

<file path=customXml/itemProps2.xml><?xml version="1.0" encoding="utf-8"?>
<ds:datastoreItem xmlns:ds="http://schemas.openxmlformats.org/officeDocument/2006/customXml" ds:itemID="{75DE8AA4-20DA-46EE-9E2B-79979B469B02}"/>
</file>

<file path=customXml/itemProps3.xml><?xml version="1.0" encoding="utf-8"?>
<ds:datastoreItem xmlns:ds="http://schemas.openxmlformats.org/officeDocument/2006/customXml" ds:itemID="{0B3C2E35-0499-4DCE-A8F8-9715163D8087}"/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293</TotalTime>
  <Words>519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Clare sa Spéir</vt:lpstr>
      <vt:lpstr>Scéal</vt:lpstr>
      <vt:lpstr>Príomhcharachtair </vt:lpstr>
      <vt:lpstr>Suíomh</vt:lpstr>
      <vt:lpstr>Éalú</vt:lpstr>
      <vt:lpstr>An Teachín Crainn</vt:lpstr>
      <vt:lpstr>Ról na mban</vt:lpstr>
      <vt:lpstr>An churiarracht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Clare sa Spéir</dc:title>
  <dc:creator>Greg</dc:creator>
  <cp:lastModifiedBy>Greg</cp:lastModifiedBy>
  <cp:revision>14</cp:revision>
  <cp:lastPrinted>2015-10-17T13:55:46Z</cp:lastPrinted>
  <dcterms:created xsi:type="dcterms:W3CDTF">2015-10-17T10:11:32Z</dcterms:created>
  <dcterms:modified xsi:type="dcterms:W3CDTF">2015-10-17T15:05:23Z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0x0101000522D0D3AAE0774BA2D00C4B62B7CD2C</vt:lpwstr>
  </property>
</Properties>
</file>